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EE3A-832C-476E-A4DD-E58E4CFA6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9A37-FE15-4045-9934-7BA4A2B2D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403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EE3A-832C-476E-A4DD-E58E4CFA6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9A37-FE15-4045-9934-7BA4A2B2D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57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EE3A-832C-476E-A4DD-E58E4CFA6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9A37-FE15-4045-9934-7BA4A2B2D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814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EE3A-832C-476E-A4DD-E58E4CFA6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9A37-FE15-4045-9934-7BA4A2B2D3A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9390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EE3A-832C-476E-A4DD-E58E4CFA6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9A37-FE15-4045-9934-7BA4A2B2D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360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EE3A-832C-476E-A4DD-E58E4CFA6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9A37-FE15-4045-9934-7BA4A2B2D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469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EE3A-832C-476E-A4DD-E58E4CFA6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9A37-FE15-4045-9934-7BA4A2B2D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202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EE3A-832C-476E-A4DD-E58E4CFA6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9A37-FE15-4045-9934-7BA4A2B2D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959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EE3A-832C-476E-A4DD-E58E4CFA6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9A37-FE15-4045-9934-7BA4A2B2D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16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EE3A-832C-476E-A4DD-E58E4CFA6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9A37-FE15-4045-9934-7BA4A2B2D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6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EE3A-832C-476E-A4DD-E58E4CFA6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9A37-FE15-4045-9934-7BA4A2B2D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67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EE3A-832C-476E-A4DD-E58E4CFA6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9A37-FE15-4045-9934-7BA4A2B2D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97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EE3A-832C-476E-A4DD-E58E4CFA6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9A37-FE15-4045-9934-7BA4A2B2D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37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EE3A-832C-476E-A4DD-E58E4CFA6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9A37-FE15-4045-9934-7BA4A2B2D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8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EE3A-832C-476E-A4DD-E58E4CFA6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9A37-FE15-4045-9934-7BA4A2B2D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408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EE3A-832C-476E-A4DD-E58E4CFA6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9A37-FE15-4045-9934-7BA4A2B2D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117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EE3A-832C-476E-A4DD-E58E4CFA6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9A37-FE15-4045-9934-7BA4A2B2D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35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4D8EE3A-832C-476E-A4DD-E58E4CFA6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89A37-FE15-4045-9934-7BA4A2B2D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094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6090" y="-287383"/>
            <a:ext cx="10885715" cy="6122125"/>
          </a:xfrm>
        </p:spPr>
        <p:txBody>
          <a:bodyPr>
            <a:normAutofit/>
          </a:bodyPr>
          <a:lstStyle/>
          <a:p>
            <a:r>
              <a:rPr lang="ru-RU" sz="6000" i="1" dirty="0" smtClean="0"/>
              <a:t>Муниципальное бюджетное дошкольное образовательное учреждение Детский сад № 9 «Радуга»</a:t>
            </a:r>
            <a:endParaRPr lang="ru-RU" sz="60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430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Отчёт о проведенных учебно-тренировочных мероприятиях к «Дню защиты детей»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Основные цели и задачи:</a:t>
            </a:r>
          </a:p>
          <a:p>
            <a:pPr marL="0" indent="0">
              <a:buNone/>
            </a:pPr>
            <a:r>
              <a:rPr lang="ru-RU" dirty="0" smtClean="0"/>
              <a:t>Привитие дошкольникам твердости и уверенности в своих действиях и поступках, связанных с мероприятиями по предупреждению чрезвычайных ситуаций; </a:t>
            </a:r>
          </a:p>
          <a:p>
            <a:pPr marL="0" indent="0">
              <a:buNone/>
            </a:pPr>
            <a:r>
              <a:rPr lang="ru-RU" dirty="0" smtClean="0"/>
              <a:t>Воспитание у дошкольников чувства товарищества и взаимопомощи в усложнённых жизненных ситуациях;</a:t>
            </a:r>
          </a:p>
          <a:p>
            <a:pPr marL="0" indent="0">
              <a:buNone/>
            </a:pPr>
            <a:r>
              <a:rPr lang="ru-RU" dirty="0" smtClean="0"/>
              <a:t>Привлечение родителей к решению задач по воспитанию у детей культуры безопасности.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463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 ДОУ объявлена эвакуация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14" y="1503408"/>
            <a:ext cx="4825486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400" y="1503408"/>
            <a:ext cx="47953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52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В фойе ДОУ висят обучающие плакаты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1" y="1219200"/>
            <a:ext cx="4589418" cy="526868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314" y="1219201"/>
            <a:ext cx="5129349" cy="526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10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 группах оформлены тематические выставки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1782196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41755"/>
          </a:xfrm>
        </p:spPr>
        <p:txBody>
          <a:bodyPr>
            <a:noAutofit/>
          </a:bodyPr>
          <a:lstStyle/>
          <a:p>
            <a:r>
              <a:rPr lang="ru-RU" sz="2800" dirty="0" smtClean="0"/>
              <a:t>Для родителей организована встреча на противопожарную тематику ,</a:t>
            </a:r>
            <a:r>
              <a:rPr lang="ru-RU" sz="2800" dirty="0"/>
              <a:t>к</a:t>
            </a:r>
            <a:r>
              <a:rPr lang="ru-RU" sz="2800" dirty="0" smtClean="0"/>
              <a:t>оторую провёл заместитель начальника ФГКУ «11отряда ФПС по Пермскому краю» подполковник внутренней службы  Емельянов А.С.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275" y="2718334"/>
            <a:ext cx="6096000" cy="3956786"/>
          </a:xfrm>
        </p:spPr>
      </p:pic>
    </p:spTree>
    <p:extLst>
      <p:ext uri="{BB962C8B-B14F-4D97-AF65-F5344CB8AC3E}">
        <p14:creationId xmlns:p14="http://schemas.microsoft.com/office/powerpoint/2010/main" val="1028493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Огнетушитель в приёмной старшей группы оформлен в виде бабочки(информация для родителей)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045" y="2218100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35812530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58</TotalTime>
  <Words>124</Words>
  <Application>Microsoft Office PowerPoint</Application>
  <PresentationFormat>Широкоэкранный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Ион</vt:lpstr>
      <vt:lpstr>Муниципальное бюджетное дошкольное образовательное учреждение Детский сад № 9 «Радуга»</vt:lpstr>
      <vt:lpstr>Отчёт о проведенных учебно-тренировочных мероприятиях к «Дню защиты детей» </vt:lpstr>
      <vt:lpstr>В ДОУ объявлена эвакуация</vt:lpstr>
      <vt:lpstr>В фойе ДОУ висят обучающие плакаты</vt:lpstr>
      <vt:lpstr>В группах оформлены тематические выставки</vt:lpstr>
      <vt:lpstr>Для родителей организована встреча на противопожарную тематику ,которую провёл заместитель начальника ФГКУ «11отряда ФПС по Пермскому краю» подполковник внутренней службы  Емельянов А.С.</vt:lpstr>
      <vt:lpstr>Огнетушитель в приёмной старшей группы оформлен в виде бабочки(информация для родителей)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 9 «Радуга»</dc:title>
  <dc:creator>user</dc:creator>
  <cp:lastModifiedBy>user</cp:lastModifiedBy>
  <cp:revision>6</cp:revision>
  <dcterms:created xsi:type="dcterms:W3CDTF">2015-05-27T13:16:55Z</dcterms:created>
  <dcterms:modified xsi:type="dcterms:W3CDTF">2015-09-14T11:42:55Z</dcterms:modified>
</cp:coreProperties>
</file>